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4" r:id="rId4"/>
    <p:sldId id="260" r:id="rId5"/>
    <p:sldId id="261" r:id="rId6"/>
    <p:sldId id="275" r:id="rId7"/>
    <p:sldId id="262" r:id="rId8"/>
    <p:sldId id="265" r:id="rId9"/>
    <p:sldId id="282" r:id="rId10"/>
    <p:sldId id="279" r:id="rId11"/>
    <p:sldId id="266" r:id="rId12"/>
    <p:sldId id="267" r:id="rId13"/>
    <p:sldId id="272" r:id="rId14"/>
    <p:sldId id="276" r:id="rId15"/>
    <p:sldId id="277" r:id="rId16"/>
    <p:sldId id="280" r:id="rId17"/>
    <p:sldId id="281" r:id="rId18"/>
    <p:sldId id="283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02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4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7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331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3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24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5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5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2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9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6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93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A45657E-95F7-4629-BA00-AD360E45B37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17A3E-D405-42E2-909C-2A9E2436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1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A80C14-C958-D1C0-6899-7B51FB53C531}"/>
              </a:ext>
            </a:extLst>
          </p:cNvPr>
          <p:cNvSpPr/>
          <p:nvPr/>
        </p:nvSpPr>
        <p:spPr>
          <a:xfrm>
            <a:off x="2202145" y="2767280"/>
            <a:ext cx="778770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Project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386570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5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784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มีการจัดการ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DOM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ด้วย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JS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อย่างน้อย 2 จุดที่แตกต่างกัน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เช่น เปลี่ยน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Style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หรือ เพิ่ม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Elements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B04DB3-42CA-EEF9-40FC-3EDCA23659C4}"/>
              </a:ext>
            </a:extLst>
          </p:cNvPr>
          <p:cNvSpPr txBox="1"/>
          <p:nvPr/>
        </p:nvSpPr>
        <p:spPr>
          <a:xfrm>
            <a:off x="5829037" y="5244225"/>
            <a:ext cx="1099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News.php</a:t>
            </a:r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53BA52-2BCE-6334-6D8E-BAB6B7D8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82" y="1613775"/>
            <a:ext cx="4228116" cy="17523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BA007E-51DF-8643-3D1F-89412E41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63" y="3413780"/>
            <a:ext cx="4032741" cy="20612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B6C786-F4D7-9AD0-7AC2-34B171642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026" y="1613775"/>
            <a:ext cx="4405816" cy="122567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4E849F-4B3A-5ABE-6BE0-2E7C17CCA439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9641934" y="2839453"/>
            <a:ext cx="0" cy="574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93CB1B4-0C61-4B68-227A-A750938E4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82" y="3654758"/>
            <a:ext cx="5964052" cy="15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3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6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824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มีการดึงข้อมูลในรูปแบบ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JSON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มาจัดการแแสดงผลให้ได้รูปแบบที่เข้าใจได้ง่าย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ด้วย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JS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หรือ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PHP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8FD94-6F8B-8414-5E4B-F7031478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88" t="32484" r="32280" b="22092"/>
          <a:stretch/>
        </p:blipFill>
        <p:spPr>
          <a:xfrm>
            <a:off x="1333714" y="1808638"/>
            <a:ext cx="5026648" cy="3240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EF349-FB96-A989-F50A-96B68CDEAD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24" t="9281" r="33456" b="5751"/>
          <a:stretch/>
        </p:blipFill>
        <p:spPr>
          <a:xfrm>
            <a:off x="7447644" y="1378133"/>
            <a:ext cx="3410642" cy="4628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57CC4E-F376-D7DE-C4E3-FEE07D9A6E40}"/>
              </a:ext>
            </a:extLst>
          </p:cNvPr>
          <p:cNvSpPr txBox="1"/>
          <p:nvPr/>
        </p:nvSpPr>
        <p:spPr>
          <a:xfrm>
            <a:off x="3021778" y="5178660"/>
            <a:ext cx="1650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JsonBrand.php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282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7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5710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มีการติดต่อฐานข้อมูล และการจัดการข้อมูลดังนี้</a:t>
            </a:r>
          </a:p>
          <a:p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A.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นักศึกษาเตรียมฐานข้อมูลขึ้นเองหรือใช้ฐานข้อมูลของผู้สอน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71577-8886-C7CF-8D5E-BC02C0621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5" b="7451"/>
          <a:stretch/>
        </p:blipFill>
        <p:spPr>
          <a:xfrm>
            <a:off x="1684565" y="1869141"/>
            <a:ext cx="8822868" cy="4072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F240D-230B-B86F-A49D-D603FE2A0EBF}"/>
              </a:ext>
            </a:extLst>
          </p:cNvPr>
          <p:cNvSpPr txBox="1"/>
          <p:nvPr/>
        </p:nvSpPr>
        <p:spPr>
          <a:xfrm>
            <a:off x="4616823" y="5941532"/>
            <a:ext cx="3433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มีการเตรียมฐานข้อมูลขึ้นมาเอง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979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7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11286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มีการติดต่อฐานข้อมูล และการจัดการข้อมูลดังนี้</a:t>
            </a:r>
          </a:p>
          <a:p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B.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มีการจัดการพี</a:t>
            </a:r>
            <a:r>
              <a:rPr lang="th-TH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้น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ฐานคือ การแสดง</a:t>
            </a:r>
            <a:r>
              <a:rPr lang="th-TH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ข้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อมูลพ</a:t>
            </a:r>
            <a:r>
              <a:rPr lang="th-TH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ึ้น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ฐาน การค้นหาข้อมูล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การแสดงข้อมูลที่ซับซ้อน การแก้ไขข้อมูล การลบข้อมูล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4C88B-9BDD-7260-1AE8-28C30BA23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6" t="11111" r="26176" b="8889"/>
          <a:stretch/>
        </p:blipFill>
        <p:spPr>
          <a:xfrm>
            <a:off x="905435" y="1873356"/>
            <a:ext cx="6104966" cy="4385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39AACE-1D32-F3BB-A8A6-38847992A9AC}"/>
              </a:ext>
            </a:extLst>
          </p:cNvPr>
          <p:cNvSpPr txBox="1"/>
          <p:nvPr/>
        </p:nvSpPr>
        <p:spPr>
          <a:xfrm>
            <a:off x="7413811" y="3835151"/>
            <a:ext cx="3415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 การแสดงข้อมูล และ การแก้ไขข้อมูล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3B5A8-D7CE-2598-5BE6-E1DE2C41ED79}"/>
              </a:ext>
            </a:extLst>
          </p:cNvPr>
          <p:cNvSpPr txBox="1"/>
          <p:nvPr/>
        </p:nvSpPr>
        <p:spPr>
          <a:xfrm>
            <a:off x="3334871" y="6258612"/>
            <a:ext cx="1246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Cart.php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109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8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4007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มีการใช้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Cookies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และ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Session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อย่างน้อย 2 เพจ</a:t>
            </a:r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E72FF-3018-7584-398A-DFB9E8D90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3" t="16732" r="7426" b="31111"/>
          <a:stretch/>
        </p:blipFill>
        <p:spPr>
          <a:xfrm>
            <a:off x="3218329" y="1662485"/>
            <a:ext cx="7216588" cy="3533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EF10A-315B-E212-CC75-AF0F0612D8CD}"/>
              </a:ext>
            </a:extLst>
          </p:cNvPr>
          <p:cNvSpPr txBox="1"/>
          <p:nvPr/>
        </p:nvSpPr>
        <p:spPr>
          <a:xfrm>
            <a:off x="5674658" y="5195514"/>
            <a:ext cx="2303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Cart.php</a:t>
            </a:r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8D934-0B4A-17ED-D479-5D2BD63F4038}"/>
              </a:ext>
            </a:extLst>
          </p:cNvPr>
          <p:cNvSpPr txBox="1"/>
          <p:nvPr/>
        </p:nvSpPr>
        <p:spPr>
          <a:xfrm>
            <a:off x="443753" y="3198166"/>
            <a:ext cx="2626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การใช้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Cookies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ในหน้า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Cart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898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8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4007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มีการใช้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Cookies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และ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Session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อย่างน้อย 2 เพจ</a:t>
            </a:r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8D934-0B4A-17ED-D479-5D2BD63F4038}"/>
              </a:ext>
            </a:extLst>
          </p:cNvPr>
          <p:cNvSpPr txBox="1"/>
          <p:nvPr/>
        </p:nvSpPr>
        <p:spPr>
          <a:xfrm>
            <a:off x="8392205" y="3861427"/>
            <a:ext cx="3186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การใช้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Session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ในหน้า </a:t>
            </a:r>
            <a:r>
              <a:rPr lang="en-US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Index.php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45C4C0-DEF2-4D35-0103-B9F10F0CE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67" t="19085" r="23088" b="59608"/>
          <a:stretch/>
        </p:blipFill>
        <p:spPr>
          <a:xfrm>
            <a:off x="6001655" y="4323092"/>
            <a:ext cx="5577504" cy="1739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E500E-CE29-AEF8-C11E-3D3480452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56" t="20096" r="11765" b="39346"/>
          <a:stretch/>
        </p:blipFill>
        <p:spPr>
          <a:xfrm>
            <a:off x="905435" y="1614214"/>
            <a:ext cx="6087036" cy="24780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ED689-7FF8-7189-45D9-DE8410920699}"/>
              </a:ext>
            </a:extLst>
          </p:cNvPr>
          <p:cNvSpPr txBox="1"/>
          <p:nvPr/>
        </p:nvSpPr>
        <p:spPr>
          <a:xfrm>
            <a:off x="926607" y="4092260"/>
            <a:ext cx="3186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การใช้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Session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ในหน้า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Log </a:t>
            </a:r>
            <a:r>
              <a:rPr lang="en-US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In.php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9111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มีการใช้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Ajax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FEE14-17EB-D4F7-6DB4-01F7F9DDC82C}"/>
              </a:ext>
            </a:extLst>
          </p:cNvPr>
          <p:cNvSpPr txBox="1"/>
          <p:nvPr/>
        </p:nvSpPr>
        <p:spPr>
          <a:xfrm>
            <a:off x="5136775" y="1378133"/>
            <a:ext cx="3397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มีการใช้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Ajax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ใน การ </a:t>
            </a:r>
            <a:r>
              <a:rPr lang="en-US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SearchShoe</a:t>
            </a:r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7B42-9382-504E-2F2B-12E2C4DE9869}"/>
              </a:ext>
            </a:extLst>
          </p:cNvPr>
          <p:cNvSpPr txBox="1"/>
          <p:nvPr/>
        </p:nvSpPr>
        <p:spPr>
          <a:xfrm>
            <a:off x="5421405" y="6010218"/>
            <a:ext cx="1349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index.php</a:t>
            </a:r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9124A-F2D0-BCA1-773E-40B86DC2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82" y="1378133"/>
            <a:ext cx="3863265" cy="3488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A7CA0-F3E0-1AC7-00C2-09360530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82" y="4982061"/>
            <a:ext cx="9815411" cy="1143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D36C0-D74F-645D-74FB-AD50B49A59F8}"/>
              </a:ext>
            </a:extLst>
          </p:cNvPr>
          <p:cNvSpPr txBox="1"/>
          <p:nvPr/>
        </p:nvSpPr>
        <p:spPr>
          <a:xfrm>
            <a:off x="3047999" y="29954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มีการใช้ </a:t>
            </a:r>
            <a:r>
              <a:rPr lang="en-US" sz="1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Ajax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90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1" y="345866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Query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ที่ซับซ้อน</a:t>
            </a:r>
            <a:endParaRPr lang="en-US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EC0C-6EE2-D21D-8652-4F40C97FB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59" y="1643172"/>
            <a:ext cx="10734675" cy="64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68B28-8AD3-545A-3811-FF7A6CEA0D5D}"/>
              </a:ext>
            </a:extLst>
          </p:cNvPr>
          <p:cNvSpPr txBox="1"/>
          <p:nvPr/>
        </p:nvSpPr>
        <p:spPr>
          <a:xfrm>
            <a:off x="728659" y="1273840"/>
            <a:ext cx="270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แสดงรายการสินค้าที่อยู่ในสถานะออเดอร์</a:t>
            </a:r>
            <a:endParaRPr lang="en-US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B0FA31-3A13-4B5E-A7DC-A51310B1E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68" y="2532643"/>
            <a:ext cx="7495655" cy="37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8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1" y="345866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Query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ที่ซับซ้อน</a:t>
            </a:r>
            <a:endParaRPr lang="en-US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83DA01-2290-3BF9-9F6E-6BC63B13D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7" y="1641420"/>
            <a:ext cx="10734675" cy="962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9F7D79-7A74-4564-7B3D-A655B77C060B}"/>
              </a:ext>
            </a:extLst>
          </p:cNvPr>
          <p:cNvSpPr txBox="1"/>
          <p:nvPr/>
        </p:nvSpPr>
        <p:spPr>
          <a:xfrm>
            <a:off x="728658" y="1313119"/>
            <a:ext cx="360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แสดงประวัติรายการสินค้าจากรหัสสินค้าจากมากไปน้อย</a:t>
            </a:r>
            <a:endParaRPr lang="en-US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713786-0E75-CC22-7DBC-49F8DCEEC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58" y="6033477"/>
            <a:ext cx="6680327" cy="4786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833506-E9EA-5EBC-9A66-977C679D2718}"/>
              </a:ext>
            </a:extLst>
          </p:cNvPr>
          <p:cNvSpPr txBox="1"/>
          <p:nvPr/>
        </p:nvSpPr>
        <p:spPr>
          <a:xfrm>
            <a:off x="728658" y="5664145"/>
            <a:ext cx="296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ตรวจสอบรายการสินค้าตอนจะเพิ่มเข้าตะกร้า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B97D3F-D301-23BB-3519-7AA50513A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98" y="2730932"/>
            <a:ext cx="8647203" cy="263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5253317" y="259975"/>
            <a:ext cx="1685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สมาชิกกลุ่ม</a:t>
            </a:r>
            <a:endParaRPr lang="en-US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0" y="1337809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นาย กฤษดา โกวินทสุทธิกุล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6204062636015 Sec. 2</a:t>
            </a:r>
          </a:p>
          <a:p>
            <a:pPr algn="ctr"/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ctr"/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นาย </a:t>
            </a:r>
            <a:r>
              <a:rPr lang="th-TH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ธนกร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เดชะพิพัฒน์สกุล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6204062636121 Sec. 2</a:t>
            </a:r>
          </a:p>
          <a:p>
            <a:pPr algn="ctr"/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ctr"/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นาย ธนวัฒน์ บัวลา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6204062636147 Sec. 2</a:t>
            </a:r>
          </a:p>
        </p:txBody>
      </p:sp>
    </p:spTree>
    <p:extLst>
      <p:ext uri="{BB962C8B-B14F-4D97-AF65-F5344CB8AC3E}">
        <p14:creationId xmlns:p14="http://schemas.microsoft.com/office/powerpoint/2010/main" val="394604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CSS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อย่างน้อย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7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ชนิด ที่แตกต่างกัน</a:t>
            </a:r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B73B4-2DB1-EA6A-B083-6D7748EBE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2" t="9998" r="75421" b="72116"/>
          <a:stretch/>
        </p:blipFill>
        <p:spPr>
          <a:xfrm>
            <a:off x="880631" y="2079145"/>
            <a:ext cx="3121405" cy="1901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7FEF94-C49B-17DD-1F9C-8E6CEE4DA468}"/>
              </a:ext>
            </a:extLst>
          </p:cNvPr>
          <p:cNvSpPr txBox="1"/>
          <p:nvPr/>
        </p:nvSpPr>
        <p:spPr>
          <a:xfrm>
            <a:off x="880632" y="1617480"/>
            <a:ext cx="3121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1. Universal Selector :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EDD8F-1871-2197-6480-38A6AB9B8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7" t="54333" r="66376" b="20778"/>
          <a:stretch/>
        </p:blipFill>
        <p:spPr>
          <a:xfrm>
            <a:off x="4303132" y="2079145"/>
            <a:ext cx="3585738" cy="1901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FC11D3-CA95-2EA9-4B36-E04D4C656214}"/>
              </a:ext>
            </a:extLst>
          </p:cNvPr>
          <p:cNvSpPr txBox="1"/>
          <p:nvPr/>
        </p:nvSpPr>
        <p:spPr>
          <a:xfrm>
            <a:off x="4303131" y="1605551"/>
            <a:ext cx="3585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2. Class Selector :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EB984-7EFA-DA93-49F7-9B77EDC62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77" t="59738" r="57426" b="29935"/>
          <a:stretch/>
        </p:blipFill>
        <p:spPr>
          <a:xfrm>
            <a:off x="880630" y="4750290"/>
            <a:ext cx="3121403" cy="1191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5CA4C3-40EF-11C9-16D4-01BDEE059DE5}"/>
              </a:ext>
            </a:extLst>
          </p:cNvPr>
          <p:cNvSpPr txBox="1"/>
          <p:nvPr/>
        </p:nvSpPr>
        <p:spPr>
          <a:xfrm>
            <a:off x="730080" y="4286145"/>
            <a:ext cx="3422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4. Pseudo-Classes Selector :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:hover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7BAFFC-FAA4-3930-3E66-5ECE0F2683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03" t="24706" r="58750" b="53202"/>
          <a:stretch/>
        </p:blipFill>
        <p:spPr>
          <a:xfrm>
            <a:off x="8189966" y="2079145"/>
            <a:ext cx="3105492" cy="1901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20A308-9075-6874-5E75-4247122BBCAB}"/>
              </a:ext>
            </a:extLst>
          </p:cNvPr>
          <p:cNvSpPr txBox="1"/>
          <p:nvPr/>
        </p:nvSpPr>
        <p:spPr>
          <a:xfrm>
            <a:off x="8189963" y="1617480"/>
            <a:ext cx="3105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3. Descendant Selector :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Nav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3A652-1D43-DAE8-F58C-CBC7738ED10A}"/>
              </a:ext>
            </a:extLst>
          </p:cNvPr>
          <p:cNvSpPr txBox="1"/>
          <p:nvPr/>
        </p:nvSpPr>
        <p:spPr>
          <a:xfrm>
            <a:off x="1764494" y="3948686"/>
            <a:ext cx="1353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Style-Sheet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167D07-88C3-36CF-7E92-B901A945C03B}"/>
              </a:ext>
            </a:extLst>
          </p:cNvPr>
          <p:cNvSpPr txBox="1"/>
          <p:nvPr/>
        </p:nvSpPr>
        <p:spPr>
          <a:xfrm>
            <a:off x="5549114" y="3992488"/>
            <a:ext cx="1093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Style-Sheet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538CF-F066-519A-36E8-E5CE8B012883}"/>
              </a:ext>
            </a:extLst>
          </p:cNvPr>
          <p:cNvSpPr txBox="1"/>
          <p:nvPr/>
        </p:nvSpPr>
        <p:spPr>
          <a:xfrm>
            <a:off x="9190418" y="3992488"/>
            <a:ext cx="110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Style-Sheet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0614A0-EB16-05B3-3F2D-4083F71D004D}"/>
              </a:ext>
            </a:extLst>
          </p:cNvPr>
          <p:cNvSpPr txBox="1"/>
          <p:nvPr/>
        </p:nvSpPr>
        <p:spPr>
          <a:xfrm>
            <a:off x="1885462" y="5941532"/>
            <a:ext cx="1111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Style-Sheet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3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CSS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อย่างน้อย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7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ชนิด ที่แตกต่างกัน</a:t>
            </a:r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479A1C-101A-E7BA-7C02-C0CA6AD56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13" t="35666" r="57312" b="33445"/>
          <a:stretch/>
        </p:blipFill>
        <p:spPr>
          <a:xfrm>
            <a:off x="1377144" y="2219819"/>
            <a:ext cx="2803316" cy="2484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3AAAE6-757E-8FBE-D1A0-FB78A55DD361}"/>
              </a:ext>
            </a:extLst>
          </p:cNvPr>
          <p:cNvSpPr txBox="1"/>
          <p:nvPr/>
        </p:nvSpPr>
        <p:spPr>
          <a:xfrm>
            <a:off x="1550371" y="1758154"/>
            <a:ext cx="24568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5. Tag Selector :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Button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91629B-B6F1-80B9-3E80-6547303F2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3" t="52549" r="60588" b="36863"/>
          <a:stretch/>
        </p:blipFill>
        <p:spPr>
          <a:xfrm>
            <a:off x="4615354" y="2219819"/>
            <a:ext cx="2601234" cy="11240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DB0D3B-53A5-69D1-45ED-867376904A42}"/>
              </a:ext>
            </a:extLst>
          </p:cNvPr>
          <p:cNvSpPr txBox="1"/>
          <p:nvPr/>
        </p:nvSpPr>
        <p:spPr>
          <a:xfrm>
            <a:off x="4615353" y="1758154"/>
            <a:ext cx="2601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6. ID Selector :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#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70C0AF9-2AD8-B3B3-7039-903C427CBF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30" t="76863" r="61911" b="12549"/>
          <a:stretch/>
        </p:blipFill>
        <p:spPr>
          <a:xfrm>
            <a:off x="7848702" y="2219819"/>
            <a:ext cx="2873086" cy="1124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205FE8-B069-5198-9C77-B983D609EFF9}"/>
              </a:ext>
            </a:extLst>
          </p:cNvPr>
          <p:cNvSpPr txBox="1"/>
          <p:nvPr/>
        </p:nvSpPr>
        <p:spPr>
          <a:xfrm>
            <a:off x="7651479" y="1758154"/>
            <a:ext cx="3267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7. Pseudo-Element Selector : ::after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B4B55-BFEC-936E-2622-778E588620F8}"/>
              </a:ext>
            </a:extLst>
          </p:cNvPr>
          <p:cNvSpPr txBox="1"/>
          <p:nvPr/>
        </p:nvSpPr>
        <p:spPr>
          <a:xfrm>
            <a:off x="8402958" y="3277309"/>
            <a:ext cx="1764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Style-News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EFE7D-7D3B-8EDD-5085-CE619F4653AB}"/>
              </a:ext>
            </a:extLst>
          </p:cNvPr>
          <p:cNvSpPr txBox="1"/>
          <p:nvPr/>
        </p:nvSpPr>
        <p:spPr>
          <a:xfrm>
            <a:off x="5436353" y="3277309"/>
            <a:ext cx="959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Style-Sheet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C6776-BAB3-5B24-782B-EA44266B1B00}"/>
              </a:ext>
            </a:extLst>
          </p:cNvPr>
          <p:cNvSpPr txBox="1"/>
          <p:nvPr/>
        </p:nvSpPr>
        <p:spPr>
          <a:xfrm>
            <a:off x="2018955" y="4638182"/>
            <a:ext cx="107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Style-Stock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3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10141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การใช้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Regular Expression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ตรวจสอบ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Pattern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ที่ฝั่ง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Front-end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โดยใช้ผ่าน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pattern Attributes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หรือ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1C91AD-D9E4-6165-8587-9C5778427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9" t="71778" r="16471" b="16778"/>
          <a:stretch/>
        </p:blipFill>
        <p:spPr>
          <a:xfrm>
            <a:off x="1025281" y="2085790"/>
            <a:ext cx="10141436" cy="14761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E22BA-3EE6-528A-BFC9-622F7501DAC1}"/>
              </a:ext>
            </a:extLst>
          </p:cNvPr>
          <p:cNvSpPr txBox="1"/>
          <p:nvPr/>
        </p:nvSpPr>
        <p:spPr>
          <a:xfrm>
            <a:off x="2157188" y="1594768"/>
            <a:ext cx="9009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มีการใช้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Pattern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ในการตรวจสอบรูปแบบการใส่เบอร์โทรศัพท์ ผ่านผู้ใช้งาน ในขั้นตอน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Register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667ABB-00C2-EAB8-C443-CC80B7823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9" t="20785" r="22206" b="9410"/>
          <a:stretch/>
        </p:blipFill>
        <p:spPr>
          <a:xfrm>
            <a:off x="2157188" y="3970858"/>
            <a:ext cx="4066676" cy="27706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7882A7-EB06-CA2E-F6C7-D06BD9721686}"/>
              </a:ext>
            </a:extLst>
          </p:cNvPr>
          <p:cNvSpPr txBox="1"/>
          <p:nvPr/>
        </p:nvSpPr>
        <p:spPr>
          <a:xfrm>
            <a:off x="1025281" y="3561929"/>
            <a:ext cx="11385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Demo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7264F-3624-2F6B-0BD2-3498312FA2CE}"/>
              </a:ext>
            </a:extLst>
          </p:cNvPr>
          <p:cNvSpPr txBox="1"/>
          <p:nvPr/>
        </p:nvSpPr>
        <p:spPr>
          <a:xfrm>
            <a:off x="9241663" y="3561929"/>
            <a:ext cx="192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register.php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880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3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676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 การใช้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Tag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ประเภท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Semantics Layout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ในการจัดโครงสร้างหลักของหน้าเพจ</a:t>
            </a:r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0794B4-5912-3C62-A2E1-23AE96C68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2" t="13333" r="10294" b="13202"/>
          <a:stretch/>
        </p:blipFill>
        <p:spPr>
          <a:xfrm>
            <a:off x="905435" y="1501243"/>
            <a:ext cx="7897906" cy="4584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CD7CF-6C4D-8EC0-6EC2-EDB9B22BBDA4}"/>
              </a:ext>
            </a:extLst>
          </p:cNvPr>
          <p:cNvSpPr txBox="1"/>
          <p:nvPr/>
        </p:nvSpPr>
        <p:spPr>
          <a:xfrm>
            <a:off x="9368118" y="3562590"/>
            <a:ext cx="1918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Style Brand -&gt; Nike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14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3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676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 การใช้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Tag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ประเภท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Semantics Layout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ในการจัดโครงสร้างหลักของหน้าเพจ</a:t>
            </a:r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98D18-AA2C-16E2-33F8-1C57CF6BA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6" t="13363" r="1324" b="13363"/>
          <a:stretch/>
        </p:blipFill>
        <p:spPr>
          <a:xfrm>
            <a:off x="905435" y="2043300"/>
            <a:ext cx="8630460" cy="3898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284E0-A166-845E-0CEE-67B6648A7D03}"/>
              </a:ext>
            </a:extLst>
          </p:cNvPr>
          <p:cNvSpPr txBox="1"/>
          <p:nvPr/>
        </p:nvSpPr>
        <p:spPr>
          <a:xfrm>
            <a:off x="905434" y="1512258"/>
            <a:ext cx="2348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Demo : Brand -&gt; Nike</a:t>
            </a:r>
          </a:p>
        </p:txBody>
      </p:sp>
    </p:spTree>
    <p:extLst>
      <p:ext uri="{BB962C8B-B14F-4D97-AF65-F5344CB8AC3E}">
        <p14:creationId xmlns:p14="http://schemas.microsoft.com/office/powerpoint/2010/main" val="670253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4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812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การกำหนดให้หน้าเพจสามารถเปลี่ยนขนาดการแสดงผลได้ 3 ขนาด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โดยหลักการ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Mobile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32CFC8-E5C7-E26C-C92B-2462C0F9C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39" t="24631" r="31008" b="5751"/>
          <a:stretch/>
        </p:blipFill>
        <p:spPr>
          <a:xfrm>
            <a:off x="905435" y="2088414"/>
            <a:ext cx="2913530" cy="4413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92675-3A02-1954-83B5-9A7138DC211D}"/>
              </a:ext>
            </a:extLst>
          </p:cNvPr>
          <p:cNvSpPr txBox="1"/>
          <p:nvPr/>
        </p:nvSpPr>
        <p:spPr>
          <a:xfrm>
            <a:off x="1801906" y="1626749"/>
            <a:ext cx="1120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Mobile</a:t>
            </a:r>
            <a:endParaRPr lang="en-US" sz="18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6698A-F8A8-9790-20E4-10B7D0BBF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t="13363" r="1324" b="13363"/>
          <a:stretch/>
        </p:blipFill>
        <p:spPr>
          <a:xfrm>
            <a:off x="4245337" y="2717721"/>
            <a:ext cx="7041226" cy="3180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C7D3DD-BD78-09BC-902D-C23B558DF5D8}"/>
              </a:ext>
            </a:extLst>
          </p:cNvPr>
          <p:cNvSpPr txBox="1"/>
          <p:nvPr/>
        </p:nvSpPr>
        <p:spPr>
          <a:xfrm>
            <a:off x="4245338" y="2088414"/>
            <a:ext cx="7041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Tablet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433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4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812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การกำหนดให้หน้าเพจสามารถเปลี่ยนขนาดการแสดงผลได้ 3 ขนาด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โดยหลักการ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Mobile First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DC741-B2D6-B63C-D45B-B70C842A8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" t="8366" r="1471" b="5883"/>
          <a:stretch/>
        </p:blipFill>
        <p:spPr>
          <a:xfrm>
            <a:off x="1294963" y="1844298"/>
            <a:ext cx="8614827" cy="4242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8B3DA2-F8B7-B83B-487E-B12FFA5BB7ED}"/>
              </a:ext>
            </a:extLst>
          </p:cNvPr>
          <p:cNvSpPr txBox="1"/>
          <p:nvPr/>
        </p:nvSpPr>
        <p:spPr>
          <a:xfrm>
            <a:off x="2939858" y="1378133"/>
            <a:ext cx="5325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Desktop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9258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B03AD-2D0B-13A8-255B-41D35A3930CF}"/>
              </a:ext>
            </a:extLst>
          </p:cNvPr>
          <p:cNvSpPr txBox="1"/>
          <p:nvPr/>
        </p:nvSpPr>
        <p:spPr>
          <a:xfrm>
            <a:off x="4616823" y="331693"/>
            <a:ext cx="295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Check List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5 </a:t>
            </a:r>
            <a:r>
              <a:rPr lang="th-TH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817A-4FDF-1BC5-25DF-BDE3BA66E0BE}"/>
              </a:ext>
            </a:extLst>
          </p:cNvPr>
          <p:cNvSpPr txBox="1"/>
          <p:nvPr/>
        </p:nvSpPr>
        <p:spPr>
          <a:xfrm>
            <a:off x="905435" y="916468"/>
            <a:ext cx="784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มีการจัดการ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DOM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ด้วย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JS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อย่างน้อย 2 จุดที่แตกต่างกัน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เช่น เปลี่ยน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Style </a:t>
            </a:r>
            <a:r>
              <a:rPr lang="th-TH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หรือ เพิ่ม </a:t>
            </a:r>
            <a:r>
              <a:rPr lang="en-US" sz="24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Elements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B04DB3-42CA-EEF9-40FC-3EDCA23659C4}"/>
              </a:ext>
            </a:extLst>
          </p:cNvPr>
          <p:cNvSpPr txBox="1"/>
          <p:nvPr/>
        </p:nvSpPr>
        <p:spPr>
          <a:xfrm>
            <a:off x="5660312" y="4330454"/>
            <a:ext cx="1099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News.php</a:t>
            </a:r>
            <a:endParaRPr lang="en-US" sz="2400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613AF-C5FC-877C-8E30-7F9015A4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5" y="1640021"/>
            <a:ext cx="5854874" cy="1489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C790B-6956-E2DE-5207-02853702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35" y="4616902"/>
            <a:ext cx="2154956" cy="519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E58CEF-A442-E5DA-4B26-77EC30C2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35" y="5509845"/>
            <a:ext cx="5050943" cy="494021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62E5F4B-0302-1071-C5CA-0B94DA562BD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060391" y="4876689"/>
            <a:ext cx="612841" cy="6331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EF79B92-6A5B-7FC6-30E4-363273A95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35" y="3332147"/>
            <a:ext cx="5854874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283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355</TotalTime>
  <Words>550</Words>
  <Application>Microsoft Office PowerPoint</Application>
  <PresentationFormat>Widescreen</PresentationFormat>
  <Paragraphs>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AngsanaUPC</vt:lpstr>
      <vt:lpstr>Arial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Kritsada Gowintasuttikul</dc:creator>
  <cp:lastModifiedBy>Kritsada Gowintasuttikul</cp:lastModifiedBy>
  <cp:revision>14</cp:revision>
  <dcterms:created xsi:type="dcterms:W3CDTF">2022-11-22T10:08:33Z</dcterms:created>
  <dcterms:modified xsi:type="dcterms:W3CDTF">2022-12-06T02:42:29Z</dcterms:modified>
</cp:coreProperties>
</file>